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0"/>
    <p:restoredTop sz="70599"/>
  </p:normalViewPr>
  <p:slideViewPr>
    <p:cSldViewPr snapToGrid="0" snapToObjects="1">
      <p:cViewPr>
        <p:scale>
          <a:sx n="57" d="100"/>
          <a:sy n="57" d="100"/>
        </p:scale>
        <p:origin x="456" y="27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a:t>
            </a:r>
            <a:r>
              <a:rPr lang="en-US" sz="1200" b="0" i="0" kern="1200" baseline="0" dirty="0" smtClean="0">
                <a:solidFill>
                  <a:schemeClr val="tx1"/>
                </a:solidFill>
                <a:effectLst/>
                <a:latin typeface="+mn-lt"/>
                <a:ea typeface="+mn-ea"/>
                <a:cs typeface="+mn-cs"/>
              </a:rPr>
              <a:t>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t>
            </a:r>
            <a:r>
              <a:rPr lang="en-US" sz="1200" b="0" i="0" kern="1200" dirty="0" smtClean="0">
                <a:solidFill>
                  <a:schemeClr val="tx1"/>
                </a:solidFill>
                <a:effectLst/>
                <a:latin typeface="+mn-lt"/>
                <a:ea typeface="+mn-ea"/>
                <a:cs typeface="+mn-cs"/>
              </a:rPr>
              <a:t>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Methods</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r>
              <a:rPr lang="en-US" dirty="0" smtClean="0"/>
              <a:t>What would be the evaluation system to articulate</a:t>
            </a:r>
          </a:p>
          <a:p>
            <a:pPr marL="914400" lvl="1" indent="-457200">
              <a:buFont typeface="+mj-lt"/>
              <a:buAutoNum type="arabicPeriod"/>
            </a:pPr>
            <a:r>
              <a:rPr lang="en-US" dirty="0" smtClean="0"/>
              <a:t>Impact</a:t>
            </a:r>
          </a:p>
          <a:p>
            <a:pPr marL="914400" lvl="1" indent="-457200">
              <a:buFont typeface="+mj-lt"/>
              <a:buAutoNum type="arabicPeriod"/>
            </a:pPr>
            <a:r>
              <a:rPr lang="en-US" dirty="0" smtClean="0"/>
              <a:t>Prestige</a:t>
            </a:r>
          </a:p>
          <a:p>
            <a:pPr marL="914400" lvl="1" indent="-457200">
              <a:buFont typeface="+mj-lt"/>
              <a:buAutoNum type="arabicPeriod"/>
            </a:pPr>
            <a:r>
              <a:rPr lang="en-US" dirty="0" smtClean="0"/>
              <a:t>Funding</a:t>
            </a:r>
          </a:p>
          <a:p>
            <a:endParaRPr lang="en-US" dirty="0" smtClean="0"/>
          </a:p>
          <a:p>
            <a:r>
              <a:rPr lang="en-US" dirty="0" smtClean="0"/>
              <a:t>Scholar Plot to reflect</a:t>
            </a:r>
          </a:p>
          <a:p>
            <a:pPr marL="914400" lvl="1" indent="-457200">
              <a:buFont typeface="+mj-lt"/>
              <a:buAutoNum type="arabicPeriod"/>
            </a:pPr>
            <a:r>
              <a:rPr lang="en-US" dirty="0" smtClean="0"/>
              <a:t>Impact on the vertical scale</a:t>
            </a:r>
          </a:p>
          <a:p>
            <a:pPr marL="914400" lvl="1" indent="-457200">
              <a:buFont typeface="+mj-lt"/>
              <a:buAutoNum type="arabicPeriod"/>
            </a:pPr>
            <a:r>
              <a:rPr lang="en-US" dirty="0" smtClean="0"/>
              <a:t>Diameter of the circle to be prestige scale</a:t>
            </a:r>
          </a:p>
          <a:p>
            <a:pPr marL="914400" lvl="1" indent="-457200">
              <a:buFont typeface="+mj-lt"/>
              <a:buAutoNum type="arabicPeriod"/>
            </a:pPr>
            <a:r>
              <a:rPr lang="en-US" dirty="0" smtClean="0"/>
              <a:t>Funding on bottom because of causal link</a:t>
            </a:r>
          </a:p>
          <a:p>
            <a:endParaRPr lang="en-US" dirty="0"/>
          </a:p>
        </p:txBody>
      </p:sp>
      <p:pic>
        <p:nvPicPr>
          <p:cNvPr id="6" name="Picture 5"/>
          <p:cNvPicPr>
            <a:picLocks noChangeAspect="1"/>
          </p:cNvPicPr>
          <p:nvPr/>
        </p:nvPicPr>
        <p:blipFill rotWithShape="1">
          <a:blip r:embed="rId3"/>
          <a:srcRect t="16361" r="24956"/>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88259"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6"/>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6"/>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7"/>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8"/>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blinds(horizontal)">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linds(horizont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linds(horizontal)">
                                      <p:cBhvr>
                                        <p:cTn id="55" dur="500"/>
                                        <p:tgtEl>
                                          <p:spTgt spid="3">
                                            <p:txEl>
                                              <p:pRg st="8" end="8"/>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Vertical Distribution</a:t>
            </a:r>
          </a:p>
          <a:p>
            <a:pPr marL="914400" lvl="1" indent="-457200">
              <a:buFont typeface="+mj-lt"/>
              <a:buAutoNum type="alphaUcPeriod"/>
            </a:pPr>
            <a:r>
              <a:rPr lang="en-US" dirty="0" smtClean="0"/>
              <a:t>Some Conference and Journal Papers</a:t>
            </a:r>
          </a:p>
          <a:p>
            <a:pPr marL="914400" lvl="1" indent="-457200">
              <a:buFont typeface="+mj-lt"/>
              <a:buAutoNum type="alphaUcPeriod"/>
            </a:pPr>
            <a:r>
              <a:rPr lang="en-US" dirty="0" smtClean="0"/>
              <a:t>Focused on Conference Papers</a:t>
            </a:r>
          </a:p>
          <a:p>
            <a:pPr marL="914400" lvl="1" indent="-457200">
              <a:buFont typeface="+mj-lt"/>
              <a:buAutoNum type="alphaUcPeriod"/>
            </a:pPr>
            <a:r>
              <a:rPr lang="en-US" dirty="0" smtClean="0"/>
              <a:t>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2621198"/>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26852</TotalTime>
  <Words>2260</Words>
  <Application>Microsoft Macintosh PowerPoint</Application>
  <PresentationFormat>Widescreen</PresentationFormat>
  <Paragraphs>350</Paragraphs>
  <Slides>31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Software Architecture</vt:lpstr>
      <vt:lpstr>Name Disambiguation</vt:lpstr>
      <vt:lpstr>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354</cp:revision>
  <cp:lastPrinted>2016-02-19T21:53:25Z</cp:lastPrinted>
  <dcterms:created xsi:type="dcterms:W3CDTF">2015-09-15T19:51:47Z</dcterms:created>
  <dcterms:modified xsi:type="dcterms:W3CDTF">2016-02-24T19:08:53Z</dcterms:modified>
</cp:coreProperties>
</file>